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68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B05A82F-8FDE-823A-F944-02059482F6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45F676A-A1C2-71A5-AEBC-0F676962CB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8F0405A-DA30-8FC1-9A9C-016B9E13BCF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AFCA771-5345-BD6D-42B8-B1EC5A054A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E635E5F2-3791-4872-807A-7E335C1013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4663852-419C-6584-FAA4-214C57D46E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418C4AE-B65C-AF63-C913-A0B9DFA1CE2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6B6065D-FA62-50D7-304E-C761C59ABE6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F655F0A-C301-C6DB-48CB-292A54ACF80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3360BF7-50D2-FA83-188F-C1DF79297BC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7AF5568-004B-9021-31F1-5A68638D9A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3D8009C3-D388-4987-903D-9F51716AE1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28470E8-1B84-6877-74AE-8DD5CE9A9D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53F517D7-C9F5-4E9C-BE02-6AC320730D21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CCC1EE2-70D8-064C-318F-9F26D9F00B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3F978EB-D108-5FF9-029D-8EF5B3DE2E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D90CFE-7E1D-FDB4-CA02-F583254008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C803FC-33B5-DA81-766E-1A5D42F71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D40179-E3F8-2356-BD66-E7DE92AC1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5E48A-ABDE-436C-BF62-E78B6DB527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2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8DE4A-9BC0-D033-204B-EEEF7267D3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BE1CD0-5369-E05E-4047-0460FAD64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AEEC42-4E7C-93F3-A242-0FB804C3E8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EE60-6536-48E4-A6CF-F280A35463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833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70B6FD-CAD5-D78D-1EA9-99DAED055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2EE2AE-0930-BB43-BA9F-4F17AC4654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B6EAA3-A404-524D-C350-058D490A8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037E1-4A2B-4D09-B5F3-BDDE9D954E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59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46C70C-EF71-795C-9258-23BE2CEDDA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B55F7B-A78F-072D-4C0C-662E82E3E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9C77D3-33DA-7E06-C21C-950A51D92C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FFAAD-BEA0-4952-BF44-8043549D8D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193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D009CE-E9E1-7247-29F3-970B89D543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A49DC7-EE9B-FD65-4230-C45123B68E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DEA670-3865-6158-8B89-CC8F0CBBB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7B7C0-6793-44A3-9A80-D76F9F2620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8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4A15FE-58C4-6DEB-F186-AC77F53070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DB3542-3A4F-A600-8A55-3273B26F04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A7569B-54F1-3278-C19E-022F7A9421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6742-F209-4A7E-AC87-B42DDDB48D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325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908D2CE-A675-2C0D-0061-96562B524B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E80BE54-7A60-83CC-1513-14A25F065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FB8D2C0-03D6-2898-5350-C7AAA61168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33892-8E56-4C87-8D2C-8320FFFAE9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157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743036-3651-E721-940E-D6C73BBE1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54A8E9-E0AD-8555-545D-2AF4FBF2E1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00B90B-2331-B4AE-2E26-258E75C6F4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3E72-BF21-4CE7-B74E-A430473012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31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09D1778-AC05-2864-E5D1-32D285073F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DAB2F3-039D-39BD-7436-B858D343A4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F8D2FC-69F6-D528-8C27-3C75889D7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4E166-0AC4-4959-9FE5-C179A10179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498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9EC32F-E12A-5A05-BDDD-2682CA1C64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240FB0-736D-8767-82E1-37152A388C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30474C-6B8B-3051-20E5-20647F92D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D5C67-8A82-466E-BFBE-B988ED75C7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361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8F8839-9D6A-E4ED-211D-FF5E472CC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2343A0-8B9A-D979-8995-CB6CF0FD54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3C4CB8-D2EB-083A-4488-B55A2392FA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D974D-BC52-47EF-A76C-F0886A8299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427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347B2A-A436-3D58-DFF6-F2BE862FC6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8FA351-2A7D-C027-98C8-6370512E4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085CB1-CA0E-0CB2-02FF-3AA4BF6D5A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4C71F8E-A326-D5BD-6599-648A64706E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D7BB276-A079-110E-C3F3-7B74B73CEF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2DCD2CCC-6F88-482C-B0F9-6D1C68C428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43C1F6FA-A009-D6F4-A72A-1CD2204CF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8" y="2911475"/>
            <a:ext cx="8358187" cy="358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関係にある企業等として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①顧問：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例：なし　ｏｒ　あり（●●製薬）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  あり（●●製薬）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⑧寄附講座所属：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⑨研究とは直接無関係なものの提供：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2FB86F8-21D3-CAAE-C757-CC2B6D71B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95313"/>
            <a:ext cx="7772400" cy="22987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日本消化吸収学会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0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zh-TW" altLang="en-US" sz="20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発表者名（全員）：●● ●●、●● ●●、●● ●●、　　</a:t>
            </a:r>
            <a:br>
              <a:rPr kumimoji="0" lang="zh-TW" altLang="en-US" sz="2000" b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zh-TW" altLang="en-US" sz="2000" b="1">
                <a:solidFill>
                  <a:srgbClr val="FFFF1F"/>
                </a:solidFill>
                <a:ea typeface="ＭＳ Ｐゴシック" panose="020B0600070205080204" pitchFamily="50" charset="-128"/>
              </a:rPr>
              <a:t>　　  ●● ●●、●● ●●</a:t>
            </a:r>
            <a:br>
              <a:rPr kumimoji="0" lang="zh-TW" altLang="en-US" sz="2000" b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endParaRPr kumimoji="0" lang="en-US" altLang="ja-JP" sz="20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1A5D361E-6399-4314-16B5-1DE409193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61963"/>
            <a:ext cx="8640763" cy="61976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1" name="正方形/長方形 3">
            <a:extLst>
              <a:ext uri="{FF2B5EF4-FFF2-40B4-BE49-F238E27FC236}">
                <a16:creationId xmlns:a16="http://schemas.microsoft.com/office/drawing/2014/main" id="{11B5D7EC-E28F-EB12-E3D8-242BFE80D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36513"/>
            <a:ext cx="2189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</a:t>
            </a:r>
            <a:r>
              <a:rPr kumimoji="0" lang="en-US" altLang="ja-JP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181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Times New Roman</vt:lpstr>
      <vt:lpstr>ＭＳ Ｐゴシック</vt:lpstr>
      <vt:lpstr>Arial</vt:lpstr>
      <vt:lpstr>HGP創英角ｺﾞｼｯｸUB</vt:lpstr>
      <vt:lpstr>Default Design</vt:lpstr>
      <vt:lpstr>日本消化吸収学会 ＣＯ Ｉ 開示 　 発表者名（全員）：●● ●●、●● ●●、●● ●●、　　 　　  ●● ●●、●● ●●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日本消化吸収学会 ＣＯ Ｉ 開示 　 発表者名（全員）：●● ●●、●● ●●、●● ●●、　　 　　  ●● ●●、●● ●●</dc:title>
  <dc:creator>Hanae Kito</dc:creator>
  <cp:lastModifiedBy>Hanae Kito</cp:lastModifiedBy>
  <cp:revision>99</cp:revision>
  <dcterms:created xsi:type="dcterms:W3CDTF">2000-09-04T17:39:07Z</dcterms:created>
  <dcterms:modified xsi:type="dcterms:W3CDTF">2024-04-17T09:40:24Z</dcterms:modified>
</cp:coreProperties>
</file>